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Государственное автономное профессиональное образовательное учреждение «</a:t>
            </a:r>
            <a:r>
              <a:rPr kumimoji="1" lang="ru-RU" sz="1800" b="1" dirty="0" err="1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Лениногорский</a:t>
            </a: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 музыкально-художественный педагогический колледж»</a:t>
            </a:r>
            <a:b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</a:b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Выпускники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636912"/>
            <a:ext cx="4038600" cy="381642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стаж: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в данной должности: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Награды, звания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 МО и Н РТ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24744"/>
            <a:ext cx="1511300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	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862136"/>
            <a:ext cx="1877225" cy="250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4725144"/>
            <a:ext cx="37444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Нуриахметова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Эльвира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Ильясовна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Заведующий муниципального бюджетного дошкольного образовательного учреждения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№11 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Лениногорска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муниципального образования "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район" Республики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Татарcтан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23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Государственное автономное профессиональное образовательное учреждение «</a:t>
            </a:r>
            <a:r>
              <a:rPr kumimoji="1" lang="ru-RU" sz="1800" b="1" dirty="0" err="1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Лениногорский</a:t>
            </a: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 музыкально-художественный педагогический колледж»</a:t>
            </a:r>
            <a:b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</a:b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Выпускники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636912"/>
            <a:ext cx="4038600" cy="381642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стаж: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год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в данной должности: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лет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Награды, звания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Почетная грамота "Управления образования";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Почетная грамота "Главы администрации";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Почетная грамота МО и Н РТ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24744"/>
            <a:ext cx="1511300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725144"/>
            <a:ext cx="37444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Галимова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Гулуса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Габдрауфовна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специалист Муниципального казенного учреждения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образования» ИКМО "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Лениногорский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район"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Лениногорск Республики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183620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01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Arial" charset="0"/>
              </a:rPr>
              <a:t>Государственное автономное профессиональное образовательное учреждение «</a:t>
            </a:r>
            <a:r>
              <a:rPr kumimoji="1" lang="ru-RU" sz="1800" b="1" dirty="0" err="1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Arial" charset="0"/>
              </a:rPr>
              <a:t>Лениногорский</a:t>
            </a: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Arial" charset="0"/>
              </a:rPr>
              <a:t> музыкально-художественный педагогический колледж»</a:t>
            </a:r>
            <a:b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Arial" charset="0"/>
              </a:rPr>
            </a:br>
            <a:r>
              <a:rPr kumimoji="1" lang="ru-RU" sz="1800" b="1" dirty="0" smtClean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Arial" charset="0"/>
              </a:rPr>
              <a:t>Выпускники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endParaRPr lang="ru-RU" sz="1400" dirty="0" smtClean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 smtClean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 smtClean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 smtClean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dirty="0" smtClean="0">
              <a:solidFill>
                <a:srgbClr val="000000"/>
              </a:solidFill>
              <a:latin typeface="Arial"/>
            </a:endParaRPr>
          </a:p>
          <a:p>
            <a:pPr marL="0" indent="0" fontAlgn="base">
              <a:buNone/>
            </a:pPr>
            <a:endParaRPr lang="ru-RU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ru-RU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Никифорова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 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Cредняя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общеобразовательная школа №6 г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Лениногорска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муниципального образования "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Лениногорский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район" РТ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base"/>
            <a:endParaRPr lang="ru-RU" sz="1400" b="1" dirty="0" smtClean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b="1" dirty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b="1" dirty="0" smtClean="0">
              <a:solidFill>
                <a:srgbClr val="000000"/>
              </a:solidFill>
              <a:latin typeface="Arial"/>
            </a:endParaRPr>
          </a:p>
          <a:p>
            <a:pPr fontAlgn="base"/>
            <a:endParaRPr lang="ru-RU" sz="1400" b="1" dirty="0">
              <a:solidFill>
                <a:srgbClr val="000000"/>
              </a:solidFill>
              <a:latin typeface="Arial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в данной должности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Награды,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звания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Нагрудный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 "Почетный работник общего образования РФ",2007 год;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"Наш лучший директор школы",2013 год (грант).</a:t>
            </a:r>
            <a:b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победитель конкурса "Лучший директор школы РТ -2018"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194421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7236296" y="1196752"/>
            <a:ext cx="1512168" cy="1471968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/>
          <a:effectLst/>
        </p:spPr>
      </p:sp>
    </p:spTree>
    <p:extLst>
      <p:ext uri="{BB962C8B-B14F-4D97-AF65-F5344CB8AC3E}">
        <p14:creationId xmlns:p14="http://schemas.microsoft.com/office/powerpoint/2010/main" val="1869820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Государственное автономное профессиональное образовательное учреждение «</a:t>
            </a:r>
            <a:r>
              <a:rPr kumimoji="1" lang="ru-RU" sz="1800" b="1" dirty="0" err="1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Лениногорский</a:t>
            </a: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 музыкально-художественный педагогический колледж»</a:t>
            </a:r>
            <a:b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</a:br>
            <a:r>
              <a:rPr kumimoji="1" lang="ru-RU" sz="1800" b="1" dirty="0">
                <a:solidFill>
                  <a:srgbClr val="0F6FC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Выпускники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636912"/>
            <a:ext cx="4038600" cy="3765526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стаж: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41 год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в данной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должности: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лет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01.12.2018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Нагрудный знак «За достижения в культуре»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06.03.2017 Диплом лауреата конкурса «Женщина года. Мужчина года: женский взгляд» в номинации «Женщина года - культура и духовность»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25.02.2013 Почетный работник высшего профессионального образования РФ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11.08.2010 Почетная грамота Министерства образования и науки Российской Федерации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30.11.2001 Почетная грамота Министерства образования Республики Татарстан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24744"/>
            <a:ext cx="1511300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09013"/>
            <a:ext cx="2358008" cy="3241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5085185"/>
            <a:ext cx="34563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Явгильдина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Зилия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Мухтаровна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Проректор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научной работе</a:t>
            </a:r>
          </a:p>
          <a:p>
            <a:pPr lvl="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Казанского государственного института культуры, г. Казань </a:t>
            </a:r>
          </a:p>
          <a:p>
            <a:pPr lvl="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наук</a:t>
            </a:r>
          </a:p>
          <a:p>
            <a:pPr lvl="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779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305</Words>
  <Application>Microsoft Office PowerPoint</Application>
  <PresentationFormat>Экран (4:3)</PresentationFormat>
  <Paragraphs>63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Государственное автономное профессиональное образовательное учреждение «Лениногорский музыкально-художественный педагогический колледж» Выпускники </vt:lpstr>
      <vt:lpstr>Государственное автономное профессиональное образовательное учреждение «Лениногорский музыкально-художественный педагогический колледж» Выпускники </vt:lpstr>
      <vt:lpstr>Государственное автономное профессиональное образовательное учреждение «Лениногорский музыкально-художественный педагогический колледж» Выпускники </vt:lpstr>
      <vt:lpstr>Государственное автономное профессиональное образовательное учреждение «Лениногорский музыкально-художественный педагогический колледж» Выпускники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профессиональное образовательное учреждение «Лениногорский музыкально-художественный педагогический колледж» Выпускники </dc:title>
  <dc:creator>admin</dc:creator>
  <cp:lastModifiedBy>admin</cp:lastModifiedBy>
  <cp:revision>7</cp:revision>
  <dcterms:created xsi:type="dcterms:W3CDTF">2020-09-14T11:54:11Z</dcterms:created>
  <dcterms:modified xsi:type="dcterms:W3CDTF">2020-09-15T06:53:42Z</dcterms:modified>
</cp:coreProperties>
</file>